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0" r:id="rId3"/>
    <p:sldId id="256" r:id="rId4"/>
    <p:sldId id="259" r:id="rId5"/>
    <p:sldId id="258" r:id="rId6"/>
    <p:sldId id="257" r:id="rId7"/>
    <p:sldId id="266" r:id="rId8"/>
    <p:sldId id="269" r:id="rId9"/>
    <p:sldId id="272" r:id="rId10"/>
    <p:sldId id="260" r:id="rId11"/>
    <p:sldId id="271" r:id="rId12"/>
    <p:sldId id="267" r:id="rId13"/>
    <p:sldId id="268" r:id="rId14"/>
    <p:sldId id="261" r:id="rId15"/>
    <p:sldId id="282" r:id="rId16"/>
    <p:sldId id="281" r:id="rId17"/>
    <p:sldId id="280" r:id="rId18"/>
    <p:sldId id="279" r:id="rId19"/>
    <p:sldId id="278" r:id="rId20"/>
    <p:sldId id="277" r:id="rId21"/>
    <p:sldId id="276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hmadgalieva@list.ru" initials="" lastIdx="5" clrIdx="0">
    <p:extLst>
      <p:ext uri="{19B8F6BF-5375-455C-9EA6-DF929625EA0E}">
        <p15:presenceInfo xmlns:p15="http://schemas.microsoft.com/office/powerpoint/2012/main" userId="76efc6bd93a84e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4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17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4850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8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4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9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2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2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79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3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3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7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615AB-521E-46E5-86F7-685930099B6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8D887C-E2CF-4B2A-B977-9FAD0D915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08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1152525" y="2142411"/>
            <a:ext cx="102298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6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САН - ЧИСЛИТЕЛЬНОЕ </a:t>
            </a:r>
            <a:endParaRPr lang="ru-RU" sz="6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95250" y="89320"/>
            <a:ext cx="2435290" cy="21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F777F-DC62-7DC0-709B-073539A0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3250407"/>
            <a:ext cx="5200650" cy="3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7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164702" cy="19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96E449-3073-6E8E-7874-AB7AACF58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53124"/>
              </p:ext>
            </p:extLst>
          </p:nvPr>
        </p:nvGraphicFramePr>
        <p:xfrm>
          <a:off x="1304212" y="1547728"/>
          <a:ext cx="8688873" cy="405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291">
                  <a:extLst>
                    <a:ext uri="{9D8B030D-6E8A-4147-A177-3AD203B41FA5}">
                      <a16:colId xmlns:a16="http://schemas.microsoft.com/office/drawing/2014/main" val="4041805237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3278799531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8587108"/>
                    </a:ext>
                  </a:extLst>
                </a:gridCol>
              </a:tblGrid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684195"/>
                  </a:ext>
                </a:extLst>
              </a:tr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53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FE4B8-D5C7-F88F-F3CD-75159D35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1" t="37858" r="30000" b="12142"/>
          <a:stretch/>
        </p:blipFill>
        <p:spPr>
          <a:xfrm>
            <a:off x="1304211" y="1489106"/>
            <a:ext cx="2894564" cy="2075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F5738-C419-F3F2-9C14-CEF2640C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4" t="4822" r="4636" b="7561"/>
          <a:stretch/>
        </p:blipFill>
        <p:spPr>
          <a:xfrm>
            <a:off x="4221064" y="1564083"/>
            <a:ext cx="2855167" cy="20002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0AD620A-FDD6-B2C9-6D55-3C5529B67D9A}"/>
              </a:ext>
            </a:extLst>
          </p:cNvPr>
          <p:cNvSpPr/>
          <p:nvPr/>
        </p:nvSpPr>
        <p:spPr>
          <a:xfrm>
            <a:off x="4943150" y="2360075"/>
            <a:ext cx="559836" cy="591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144D02-3896-3E3F-8E8C-F922115E6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416" y="3903009"/>
            <a:ext cx="1644520" cy="1315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03E2BB-8A0A-FD46-D266-97CA8B712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64" y="3927570"/>
            <a:ext cx="1639966" cy="13168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7DDE92-C302-6DCA-7D3B-BFD0B5F7F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426" y="3951971"/>
            <a:ext cx="1639966" cy="1316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E15C0A-6F87-383D-C3A6-6D0974151C05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Мәкальләр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F810BA-6760-DD34-3F29-45D0BC448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426" y="1529279"/>
            <a:ext cx="2901948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164702" cy="19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96E449-3073-6E8E-7874-AB7AACF581E5}"/>
              </a:ext>
            </a:extLst>
          </p:cNvPr>
          <p:cNvGraphicFramePr>
            <a:graphicFrameLocks noGrp="1"/>
          </p:cNvGraphicFramePr>
          <p:nvPr/>
        </p:nvGraphicFramePr>
        <p:xfrm>
          <a:off x="1304212" y="1547728"/>
          <a:ext cx="8688873" cy="405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291">
                  <a:extLst>
                    <a:ext uri="{9D8B030D-6E8A-4147-A177-3AD203B41FA5}">
                      <a16:colId xmlns:a16="http://schemas.microsoft.com/office/drawing/2014/main" val="4041805237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3278799531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8587108"/>
                    </a:ext>
                  </a:extLst>
                </a:gridCol>
              </a:tblGrid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684195"/>
                  </a:ext>
                </a:extLst>
              </a:tr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53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FE4B8-D5C7-F88F-F3CD-75159D35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1" t="37858" r="30000" b="12142"/>
          <a:stretch/>
        </p:blipFill>
        <p:spPr>
          <a:xfrm>
            <a:off x="1304211" y="1489106"/>
            <a:ext cx="2894564" cy="2075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F5738-C419-F3F2-9C14-CEF2640C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4" t="4822" r="4636" b="7561"/>
          <a:stretch/>
        </p:blipFill>
        <p:spPr>
          <a:xfrm>
            <a:off x="4221064" y="1564083"/>
            <a:ext cx="2855167" cy="20002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0AD620A-FDD6-B2C9-6D55-3C5529B67D9A}"/>
              </a:ext>
            </a:extLst>
          </p:cNvPr>
          <p:cNvSpPr/>
          <p:nvPr/>
        </p:nvSpPr>
        <p:spPr>
          <a:xfrm>
            <a:off x="4943150" y="2360075"/>
            <a:ext cx="559836" cy="591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7DDE92-C302-6DCA-7D3B-BFD0B5F7F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426" y="3951971"/>
            <a:ext cx="1639966" cy="1316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8AC6E-45ED-ED94-113C-A3AC292B1688}"/>
              </a:ext>
            </a:extLst>
          </p:cNvPr>
          <p:cNvSpPr txBox="1"/>
          <p:nvPr/>
        </p:nvSpPr>
        <p:spPr>
          <a:xfrm>
            <a:off x="1281919" y="3622914"/>
            <a:ext cx="2916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Җиде кат үлчә, бер кат кис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949820-66AB-B59B-B03D-61DEC97EE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629" y="1554255"/>
            <a:ext cx="2901948" cy="20484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346E0F-7F31-33D4-244E-BFBEBF0F1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664" y="3903008"/>
            <a:ext cx="1639966" cy="1316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A7C0B7-6BE6-3CF9-6BAA-0C9B09622175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Мәкальләр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</a:p>
        </p:txBody>
      </p:sp>
    </p:spTree>
    <p:extLst>
      <p:ext uri="{BB962C8B-B14F-4D97-AF65-F5344CB8AC3E}">
        <p14:creationId xmlns:p14="http://schemas.microsoft.com/office/powerpoint/2010/main" val="211296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164702" cy="19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96E449-3073-6E8E-7874-AB7AACF581E5}"/>
              </a:ext>
            </a:extLst>
          </p:cNvPr>
          <p:cNvGraphicFramePr>
            <a:graphicFrameLocks noGrp="1"/>
          </p:cNvGraphicFramePr>
          <p:nvPr/>
        </p:nvGraphicFramePr>
        <p:xfrm>
          <a:off x="1304212" y="1547728"/>
          <a:ext cx="8688873" cy="405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291">
                  <a:extLst>
                    <a:ext uri="{9D8B030D-6E8A-4147-A177-3AD203B41FA5}">
                      <a16:colId xmlns:a16="http://schemas.microsoft.com/office/drawing/2014/main" val="4041805237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3278799531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8587108"/>
                    </a:ext>
                  </a:extLst>
                </a:gridCol>
              </a:tblGrid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684195"/>
                  </a:ext>
                </a:extLst>
              </a:tr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53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FE4B8-D5C7-F88F-F3CD-75159D35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1" t="37858" r="30000" b="12142"/>
          <a:stretch/>
        </p:blipFill>
        <p:spPr>
          <a:xfrm>
            <a:off x="1304211" y="1489106"/>
            <a:ext cx="2894564" cy="2075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F5738-C419-F3F2-9C14-CEF2640C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4" t="4822" r="4636" b="7561"/>
          <a:stretch/>
        </p:blipFill>
        <p:spPr>
          <a:xfrm>
            <a:off x="4221064" y="1564083"/>
            <a:ext cx="2855167" cy="20002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0AD620A-FDD6-B2C9-6D55-3C5529B67D9A}"/>
              </a:ext>
            </a:extLst>
          </p:cNvPr>
          <p:cNvSpPr/>
          <p:nvPr/>
        </p:nvSpPr>
        <p:spPr>
          <a:xfrm>
            <a:off x="4943150" y="2360075"/>
            <a:ext cx="559836" cy="591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7DDE92-C302-6DCA-7D3B-BFD0B5F7F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426" y="3951971"/>
            <a:ext cx="1639966" cy="1316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8AC6E-45ED-ED94-113C-A3AC292B1688}"/>
              </a:ext>
            </a:extLst>
          </p:cNvPr>
          <p:cNvSpPr txBox="1"/>
          <p:nvPr/>
        </p:nvSpPr>
        <p:spPr>
          <a:xfrm>
            <a:off x="1281919" y="3622914"/>
            <a:ext cx="2916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Җиде кат үлчә, бер кат кис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5C278-9865-7E8C-04B1-F04CA51CEA4F}"/>
              </a:ext>
            </a:extLst>
          </p:cNvPr>
          <p:cNvSpPr txBox="1"/>
          <p:nvPr/>
        </p:nvSpPr>
        <p:spPr>
          <a:xfrm>
            <a:off x="4198774" y="3622914"/>
            <a:ext cx="291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Йөз сум акчаң булганчы, йөз дустың булсын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949820-66AB-B59B-B03D-61DEC97EE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629" y="1554255"/>
            <a:ext cx="2901948" cy="20484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2C1BB1-28BE-4F94-8E30-456D6A00B267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Мәкальләр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</a:p>
        </p:txBody>
      </p:sp>
    </p:spTree>
    <p:extLst>
      <p:ext uri="{BB962C8B-B14F-4D97-AF65-F5344CB8AC3E}">
        <p14:creationId xmlns:p14="http://schemas.microsoft.com/office/powerpoint/2010/main" val="292277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164702" cy="19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96E449-3073-6E8E-7874-AB7AACF58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84909"/>
              </p:ext>
            </p:extLst>
          </p:nvPr>
        </p:nvGraphicFramePr>
        <p:xfrm>
          <a:off x="1304212" y="1547728"/>
          <a:ext cx="8688873" cy="405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291">
                  <a:extLst>
                    <a:ext uri="{9D8B030D-6E8A-4147-A177-3AD203B41FA5}">
                      <a16:colId xmlns:a16="http://schemas.microsoft.com/office/drawing/2014/main" val="4041805237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3278799531"/>
                    </a:ext>
                  </a:extLst>
                </a:gridCol>
                <a:gridCol w="2896291">
                  <a:extLst>
                    <a:ext uri="{9D8B030D-6E8A-4147-A177-3AD203B41FA5}">
                      <a16:colId xmlns:a16="http://schemas.microsoft.com/office/drawing/2014/main" val="8587108"/>
                    </a:ext>
                  </a:extLst>
                </a:gridCol>
              </a:tblGrid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684195"/>
                  </a:ext>
                </a:extLst>
              </a:tr>
              <a:tr h="2029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Туган </a:t>
                      </a:r>
                      <a:r>
                        <a:rPr lang="ru-RU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</a:t>
                      </a:r>
                      <a:r>
                        <a:rPr lang="ru-RU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</a:t>
                      </a:r>
                      <a:r>
                        <a:rPr lang="ru-RU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туган</a:t>
                      </a:r>
                      <a:r>
                        <a:rPr lang="ru-RU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Ватан </a:t>
                      </a:r>
                      <a:r>
                        <a:rPr lang="ru-RU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</a:t>
                      </a:r>
                      <a:r>
                        <a:rPr lang="ru-RU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53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FE4B8-D5C7-F88F-F3CD-75159D35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1" t="37858" r="30000" b="12142"/>
          <a:stretch/>
        </p:blipFill>
        <p:spPr>
          <a:xfrm>
            <a:off x="1304211" y="1489106"/>
            <a:ext cx="2894564" cy="2075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F5738-C419-F3F2-9C14-CEF2640C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4" t="4822" r="4636" b="7561"/>
          <a:stretch/>
        </p:blipFill>
        <p:spPr>
          <a:xfrm>
            <a:off x="4221064" y="1564083"/>
            <a:ext cx="2855167" cy="20002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0AD620A-FDD6-B2C9-6D55-3C5529B67D9A}"/>
              </a:ext>
            </a:extLst>
          </p:cNvPr>
          <p:cNvSpPr/>
          <p:nvPr/>
        </p:nvSpPr>
        <p:spPr>
          <a:xfrm>
            <a:off x="4943150" y="2360075"/>
            <a:ext cx="559836" cy="591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54F15-5274-DA18-D982-64A9F0CF557B}"/>
              </a:ext>
            </a:extLst>
          </p:cNvPr>
          <p:cNvSpPr txBox="1"/>
          <p:nvPr/>
        </p:nvSpPr>
        <p:spPr>
          <a:xfrm>
            <a:off x="1304208" y="3622915"/>
            <a:ext cx="2916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Җиде кат үлчә, бер кат кис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D9EE4-3276-ABFF-4F34-126B7D3E68D5}"/>
              </a:ext>
            </a:extLst>
          </p:cNvPr>
          <p:cNvSpPr txBox="1"/>
          <p:nvPr/>
        </p:nvSpPr>
        <p:spPr>
          <a:xfrm>
            <a:off x="4198774" y="3622914"/>
            <a:ext cx="291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Йөз сум акчаң булганчы, йөз дустың булсын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80285B-002A-907D-C06C-54D18D4C0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10" r="6232"/>
          <a:stretch/>
        </p:blipFill>
        <p:spPr>
          <a:xfrm>
            <a:off x="7093337" y="1547728"/>
            <a:ext cx="1612124" cy="20751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AFDA42-6779-9F11-C7C3-4AFA37CC7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335" y="1547727"/>
            <a:ext cx="2902856" cy="2051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D2864D-4CFB-150F-2BC6-6A80321D11BD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Мәкальләр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</a:p>
        </p:txBody>
      </p:sp>
    </p:spTree>
    <p:extLst>
      <p:ext uri="{BB962C8B-B14F-4D97-AF65-F5344CB8AC3E}">
        <p14:creationId xmlns:p14="http://schemas.microsoft.com/office/powerpoint/2010/main" val="3634804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258007" y="1905979"/>
            <a:ext cx="78657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/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Алмагачы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чәчәк</a:t>
            </a: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b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Майның</a:t>
            </a: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унбишләрендә</a:t>
            </a: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Алмагач</a:t>
            </a: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чәчәге</a:t>
            </a: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кебек</a:t>
            </a:r>
            <a:b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Минем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дус-ишләрем</a:t>
            </a:r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дә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127380" cy="19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AC326D-4B28-9FE8-1DB8-1E33C3205065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Җыр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</a:t>
            </a:r>
          </a:p>
        </p:txBody>
      </p:sp>
    </p:spTree>
    <p:extLst>
      <p:ext uri="{BB962C8B-B14F-4D97-AF65-F5344CB8AC3E}">
        <p14:creationId xmlns:p14="http://schemas.microsoft.com/office/powerpoint/2010/main" val="3680285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41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588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табышмак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39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табышмак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санамыш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36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табышмак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санамыш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әйтем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31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29AE5F-9150-1BF8-DA95-5A0A3045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4661" cy="2068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A62083-886D-BB65-5A3F-11B0CD5AC564}"/>
              </a:ext>
            </a:extLst>
          </p:cNvPr>
          <p:cNvSpPr txBox="1"/>
          <p:nvPr/>
        </p:nvSpPr>
        <p:spPr>
          <a:xfrm>
            <a:off x="1976470" y="1948841"/>
            <a:ext cx="66900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Бер,  ______,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өч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дүрт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Алты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җиде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тугыз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Байлар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кия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кызыл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тун.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Кызыл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тунның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бәясе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Йөз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дә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кырык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сигез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сум.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D912C-5EF4-2ED2-F5FF-75F20FF812D5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Санамыш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</a:t>
            </a:r>
          </a:p>
        </p:txBody>
      </p:sp>
    </p:spTree>
    <p:extLst>
      <p:ext uri="{BB962C8B-B14F-4D97-AF65-F5344CB8AC3E}">
        <p14:creationId xmlns:p14="http://schemas.microsoft.com/office/powerpoint/2010/main" val="138909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табышмак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санамыш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әйтем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мәкаль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03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табышмак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санамыш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әйтем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мәкаль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җыр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598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BBEDA5-008C-1B81-CBC7-CCEE0C53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303214"/>
            <a:ext cx="9715500" cy="52498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t-RU" sz="4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Сүзлек:</a:t>
            </a:r>
          </a:p>
          <a:p>
            <a:pPr marL="0" indent="0" algn="ctr">
              <a:buNone/>
            </a:pPr>
            <a:endParaRPr lang="tt-RU" sz="47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- халык авыз иҗаты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 - табышмак 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 - санамыш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 - әйтем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- мәкаль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- җыр </a:t>
            </a:r>
          </a:p>
          <a:p>
            <a:pPr marL="0" indent="0">
              <a:buNone/>
            </a:pPr>
            <a:r>
              <a:rPr lang="tt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- гөлҗимеш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7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29AE5F-9150-1BF8-DA95-5A0A3045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4661" cy="2068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A62083-886D-BB65-5A3F-11B0CD5AC564}"/>
              </a:ext>
            </a:extLst>
          </p:cNvPr>
          <p:cNvSpPr txBox="1"/>
          <p:nvPr/>
        </p:nvSpPr>
        <p:spPr>
          <a:xfrm>
            <a:off x="1919449" y="1920561"/>
            <a:ext cx="66900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ике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өч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дүрт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биш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Алты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җиде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сигез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тугыз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Байлар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кия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кызыл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тун.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Кызыл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тунның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бәясе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Йөз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дә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кырык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сигез</a:t>
            </a:r>
            <a:r>
              <a:rPr lang="ru-RU" sz="4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сум.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D912C-5EF4-2ED2-F5FF-75F20FF812D5}"/>
              </a:ext>
            </a:extLst>
          </p:cNvPr>
          <p:cNvSpPr txBox="1"/>
          <p:nvPr/>
        </p:nvSpPr>
        <p:spPr>
          <a:xfrm>
            <a:off x="2751493" y="302700"/>
            <a:ext cx="591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Санамыш -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считалка</a:t>
            </a:r>
          </a:p>
        </p:txBody>
      </p:sp>
    </p:spTree>
    <p:extLst>
      <p:ext uri="{BB962C8B-B14F-4D97-AF65-F5344CB8AC3E}">
        <p14:creationId xmlns:p14="http://schemas.microsoft.com/office/powerpoint/2010/main" val="32795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Чәчәкләрем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аллы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гөлле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850" algn="just"/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Меңләгән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энәм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сакта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850" algn="just"/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Кырык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төрле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дәва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булам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Кеше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авырган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чакта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211355" cy="19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25CBCC-3C50-595E-8639-7E84A30D37CB}"/>
              </a:ext>
            </a:extLst>
          </p:cNvPr>
          <p:cNvSpPr txBox="1"/>
          <p:nvPr/>
        </p:nvSpPr>
        <p:spPr>
          <a:xfrm>
            <a:off x="3340359" y="606490"/>
            <a:ext cx="524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Табышмак - загадка</a:t>
            </a:r>
          </a:p>
        </p:txBody>
      </p:sp>
    </p:spTree>
    <p:extLst>
      <p:ext uri="{BB962C8B-B14F-4D97-AF65-F5344CB8AC3E}">
        <p14:creationId xmlns:p14="http://schemas.microsoft.com/office/powerpoint/2010/main" val="52941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6FAA91-62EE-529F-A635-DB4969902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1054360"/>
            <a:ext cx="6650220" cy="498766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74BCB7-60A8-6FC2-9B2A-2F21F0D49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258008" cy="20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6774A-3044-2923-D4E8-22F7BD72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Гөлҗимеш - шиповник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479C2FA-B3B5-215B-B8EB-2B747F4A6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053998" cy="184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7C31D7-E879-53BA-ACE2-58A3BDD7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113" y="1840234"/>
            <a:ext cx="6279166" cy="47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3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Чәчәкләрем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аллы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гөлле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850" algn="just"/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Меңләгән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энәм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сакта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850" algn="just"/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Кырык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төрле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дәва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булам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Кеше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авырган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чакта</a:t>
            </a:r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indent="450850" algn="just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(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Гөлҗимеш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211355" cy="19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9B0A5-0F04-8FF9-EBB1-9AFF987B024E}"/>
              </a:ext>
            </a:extLst>
          </p:cNvPr>
          <p:cNvSpPr txBox="1"/>
          <p:nvPr/>
        </p:nvSpPr>
        <p:spPr>
          <a:xfrm>
            <a:off x="3340359" y="606490"/>
            <a:ext cx="524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Табышмак - загадка</a:t>
            </a:r>
          </a:p>
        </p:txBody>
      </p:sp>
    </p:spTree>
    <p:extLst>
      <p:ext uri="{BB962C8B-B14F-4D97-AF65-F5344CB8AC3E}">
        <p14:creationId xmlns:p14="http://schemas.microsoft.com/office/powerpoint/2010/main" val="107749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341984" cy="20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E2295B-7DBE-A747-29AC-A6AB73DA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83" y="1636066"/>
            <a:ext cx="4226767" cy="2956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FAEDF-AEC5-859A-98CC-57CE600C094C}"/>
              </a:ext>
            </a:extLst>
          </p:cNvPr>
          <p:cNvSpPr txBox="1"/>
          <p:nvPr/>
        </p:nvSpPr>
        <p:spPr>
          <a:xfrm>
            <a:off x="2593910" y="606490"/>
            <a:ext cx="524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Әйтем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поговорка</a:t>
            </a:r>
          </a:p>
        </p:txBody>
      </p:sp>
    </p:spTree>
    <p:extLst>
      <p:ext uri="{BB962C8B-B14F-4D97-AF65-F5344CB8AC3E}">
        <p14:creationId xmlns:p14="http://schemas.microsoft.com/office/powerpoint/2010/main" val="324780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113A1-47FC-88C7-75B1-E1DE1BDBD39A}"/>
              </a:ext>
            </a:extLst>
          </p:cNvPr>
          <p:cNvSpPr txBox="1"/>
          <p:nvPr/>
        </p:nvSpPr>
        <p:spPr>
          <a:xfrm>
            <a:off x="2435290" y="1886444"/>
            <a:ext cx="785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ru-RU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C1FAF-BD1D-E8A5-3ED7-E64154147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9797" r="4966" b="9388"/>
          <a:stretch/>
        </p:blipFill>
        <p:spPr bwMode="auto">
          <a:xfrm>
            <a:off x="0" y="0"/>
            <a:ext cx="2341984" cy="20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E2295B-7DBE-A747-29AC-A6AB73DA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83" y="1636066"/>
            <a:ext cx="4226767" cy="2956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FAEDF-AEC5-859A-98CC-57CE600C094C}"/>
              </a:ext>
            </a:extLst>
          </p:cNvPr>
          <p:cNvSpPr txBox="1"/>
          <p:nvPr/>
        </p:nvSpPr>
        <p:spPr>
          <a:xfrm>
            <a:off x="2593910" y="606490"/>
            <a:ext cx="524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Әйтем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поговорка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FF0D2-E386-98DD-39A7-039B27E45644}"/>
              </a:ext>
            </a:extLst>
          </p:cNvPr>
          <p:cNvSpPr txBox="1"/>
          <p:nvPr/>
        </p:nvSpPr>
        <p:spPr>
          <a:xfrm>
            <a:off x="373225" y="5072410"/>
            <a:ext cx="108421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just"/>
            <a:r>
              <a:rPr lang="tt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Е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гет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кешегә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җитмеш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төрле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һөнәр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дә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аз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4962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751</TotalTime>
  <Words>413</Words>
  <Application>Microsoft Office PowerPoint</Application>
  <PresentationFormat>Широкоэкранный</PresentationFormat>
  <Paragraphs>110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Гөлҗимеш - шиповник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akhmadgalieva@list.ru</dc:creator>
  <cp:lastModifiedBy>akhmadgalieva@list.ru</cp:lastModifiedBy>
  <cp:revision>38</cp:revision>
  <dcterms:created xsi:type="dcterms:W3CDTF">2023-12-17T06:32:51Z</dcterms:created>
  <dcterms:modified xsi:type="dcterms:W3CDTF">2024-07-30T12:17:05Z</dcterms:modified>
</cp:coreProperties>
</file>